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81" r:id="rId6"/>
    <p:sldId id="280" r:id="rId7"/>
    <p:sldId id="275" r:id="rId8"/>
    <p:sldId id="283" r:id="rId9"/>
    <p:sldId id="282" r:id="rId10"/>
    <p:sldId id="284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6" pos="1248" userDrawn="1">
          <p15:clr>
            <a:srgbClr val="A4A3A4"/>
          </p15:clr>
        </p15:guide>
        <p15:guide id="7" pos="6432" userDrawn="1">
          <p15:clr>
            <a:srgbClr val="A4A3A4"/>
          </p15:clr>
        </p15:guide>
        <p15:guide id="11" pos="4704" userDrawn="1">
          <p15:clr>
            <a:srgbClr val="A4A3A4"/>
          </p15:clr>
        </p15:guide>
        <p15:guide id="12" pos="2976" userDrawn="1">
          <p15:clr>
            <a:srgbClr val="A4A3A4"/>
          </p15:clr>
        </p15:guide>
        <p15:guide id="13" pos="6720" userDrawn="1">
          <p15:clr>
            <a:srgbClr val="A4A3A4"/>
          </p15:clr>
        </p15:guide>
        <p15:guide id="14" pos="3940" userDrawn="1">
          <p15:clr>
            <a:srgbClr val="A4A3A4"/>
          </p15:clr>
        </p15:guide>
        <p15:guide id="15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3D"/>
    <a:srgbClr val="DE7119"/>
    <a:srgbClr val="DE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D0208-5AF8-4012-8FE6-DBF1F62956F6}" v="1106" dt="2025-07-14T23:56:37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9" autoAdjust="0"/>
    <p:restoredTop sz="94094" autoAdjust="0"/>
  </p:normalViewPr>
  <p:slideViewPr>
    <p:cSldViewPr snapToGrid="0" snapToObjects="1">
      <p:cViewPr varScale="1">
        <p:scale>
          <a:sx n="103" d="100"/>
          <a:sy n="103" d="100"/>
        </p:scale>
        <p:origin x="144" y="540"/>
      </p:cViewPr>
      <p:guideLst>
        <p:guide pos="3864"/>
        <p:guide pos="456"/>
        <p:guide pos="1248"/>
        <p:guide pos="6432"/>
        <p:guide pos="4704"/>
        <p:guide pos="2976"/>
        <p:guide pos="6720"/>
        <p:guide pos="3940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65"/>
    </p:cViewPr>
  </p:sorterViewPr>
  <p:notesViewPr>
    <p:cSldViewPr snapToGrid="0" snapToObjects="1">
      <p:cViewPr varScale="1">
        <p:scale>
          <a:sx n="99" d="100"/>
          <a:sy n="99" d="100"/>
        </p:scale>
        <p:origin x="28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7C7EF05D-9E99-4C4C-BE01-E06CA04FF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AD5983-8E36-CF46-ABAB-1EB432F05F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4608C7-E740-4DA8-9E54-457EF683A8AE}" type="datetime1">
              <a:rPr lang="es-ES" smtClean="0"/>
              <a:t>14/07/2025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3C58D9-1451-8F44-8567-67BCD62B9E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6341A0A-A0B9-4449-8432-5BE270A992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D4ECB37-1E56-A544-A6E4-AC3604C08E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88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3158A-55CE-4A44-A9E0-72A9B7C88B79}" type="datetime1">
              <a:rPr lang="es-ES" smtClean="0"/>
              <a:pPr/>
              <a:t>14/07/2025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F247E4-8404-2A4F-B09E-5A8B6BAD8F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563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F247E4-8404-2A4F-B09E-5A8B6BAD8F9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3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F247E4-8404-2A4F-B09E-5A8B6BAD8F9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5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F247E4-8404-2A4F-B09E-5A8B6BAD8F9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92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F247E4-8404-2A4F-B09E-5A8B6BAD8F9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11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2E4D-B9B1-8B67-E488-938DC2C4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1466C3-0EBB-E1F7-6120-BC86D4416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B7DC7C-F764-B2BD-A7BC-84D10639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DE6944-2F03-FC6A-0AA4-415A808E4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F247E4-8404-2A4F-B09E-5A8B6BAD8F9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17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3B7B-33BF-82CD-3D63-C4F0CCD0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F58D03-D11F-977D-EDF8-088417D75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4AB814-28A8-341B-11A4-71103E61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E9D78C-E013-3DB5-0624-85ABE8C3C1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F247E4-8404-2A4F-B09E-5A8B6BAD8F9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14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1A8D-B346-45BA-0E82-975704266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978052-FEDF-CC08-3C71-73015A33D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C9E6BED-045D-5F55-5044-23D60D7FE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8135F3-9BF5-4BE6-AB4E-F03D68F13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F247E4-8404-2A4F-B09E-5A8B6BAD8F9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22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3480A-540D-4670-8E78-2D4CD658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Marcador de posición de imagen 37">
            <a:extLst>
              <a:ext uri="{FF2B5EF4-FFF2-40B4-BE49-F238E27FC236}">
                <a16:creationId xmlns:a16="http://schemas.microsoft.com/office/drawing/2014/main" id="{6CBD5321-D151-4C3E-832D-0E4B36E3B6A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2980944" cy="6858000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4" name="Marcador de texto 40">
            <a:extLst>
              <a:ext uri="{FF2B5EF4-FFF2-40B4-BE49-F238E27FC236}">
                <a16:creationId xmlns:a16="http://schemas.microsoft.com/office/drawing/2014/main" id="{1660C274-D732-3F49-8D93-A23A17916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9" y="5347251"/>
            <a:ext cx="2905125" cy="1492250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6" name="Marcador de texto 35">
            <a:extLst>
              <a:ext uri="{FF2B5EF4-FFF2-40B4-BE49-F238E27FC236}">
                <a16:creationId xmlns:a16="http://schemas.microsoft.com/office/drawing/2014/main" id="{7BA41200-0333-B344-BCA1-65C623ABF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6255" y="4661297"/>
            <a:ext cx="2266950" cy="368454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 rtl="0"/>
            <a:r>
              <a:rPr lang="es-ES" noProof="0"/>
              <a:t>El título va aquí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E007C50D-A38F-0649-BAE7-2BF10968AE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6286" y="5029200"/>
            <a:ext cx="2266950" cy="149225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9" name="Marcador de texto 35">
            <a:extLst>
              <a:ext uri="{FF2B5EF4-FFF2-40B4-BE49-F238E27FC236}">
                <a16:creationId xmlns:a16="http://schemas.microsoft.com/office/drawing/2014/main" id="{5896132F-E15E-F744-A6E4-C91598E98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4347" y="4661297"/>
            <a:ext cx="2266950" cy="368454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 rtl="0"/>
            <a:r>
              <a:rPr lang="es-ES" noProof="0"/>
              <a:t>El título va aquí</a:t>
            </a:r>
          </a:p>
        </p:txBody>
      </p:sp>
      <p:sp>
        <p:nvSpPr>
          <p:cNvPr id="50" name="Marcador de texto 40">
            <a:extLst>
              <a:ext uri="{FF2B5EF4-FFF2-40B4-BE49-F238E27FC236}">
                <a16:creationId xmlns:a16="http://schemas.microsoft.com/office/drawing/2014/main" id="{920BBB27-96CB-D24D-A2C9-88BC40FC9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4378" y="5029200"/>
            <a:ext cx="2266950" cy="149225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E628B2FA-E8C2-45B1-A4E7-55BA8A6D3F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66314" y="0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BAC65CA8-FBD6-4544-9699-082D0C24665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11056" y="-16151"/>
            <a:ext cx="2980944" cy="690645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D2BF187D-B7D0-4CCD-8588-3F7968506B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39245" y="-1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56" name="Marcador de texto 40">
            <a:extLst>
              <a:ext uri="{FF2B5EF4-FFF2-40B4-BE49-F238E27FC236}">
                <a16:creationId xmlns:a16="http://schemas.microsoft.com/office/drawing/2014/main" id="{69D11BE2-450D-4639-9BAF-E3CA9B99A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04741" y="5379001"/>
            <a:ext cx="2905125" cy="1492250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9" name="Marcador de texto 40">
            <a:extLst>
              <a:ext uri="{FF2B5EF4-FFF2-40B4-BE49-F238E27FC236}">
                <a16:creationId xmlns:a16="http://schemas.microsoft.com/office/drawing/2014/main" id="{CF6D08BF-7D2B-4D8D-88E0-F86C05580F6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52959" y="5366301"/>
            <a:ext cx="2905125" cy="1492250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0" name="Marcador de texto 40">
            <a:extLst>
              <a:ext uri="{FF2B5EF4-FFF2-40B4-BE49-F238E27FC236}">
                <a16:creationId xmlns:a16="http://schemas.microsoft.com/office/drawing/2014/main" id="{F7CB76F0-F684-4F7B-8C85-06004AB6F9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9791" y="5398051"/>
            <a:ext cx="2905125" cy="1492250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721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9">
            <a:extLst>
              <a:ext uri="{FF2B5EF4-FFF2-40B4-BE49-F238E27FC236}">
                <a16:creationId xmlns:a16="http://schemas.microsoft.com/office/drawing/2014/main" id="{A0D5D986-C419-0F4C-96A1-FA562308F147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74166" y="1679677"/>
            <a:ext cx="1828800" cy="22860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3" name="Marcador de posición de imagen 39">
            <a:extLst>
              <a:ext uri="{FF2B5EF4-FFF2-40B4-BE49-F238E27FC236}">
                <a16:creationId xmlns:a16="http://schemas.microsoft.com/office/drawing/2014/main" id="{E4581F00-1C05-4544-A629-4955F1DF4AFE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441985" y="4271618"/>
            <a:ext cx="1385077" cy="1410519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4" name="Marcador de posición de imagen 39">
            <a:extLst>
              <a:ext uri="{FF2B5EF4-FFF2-40B4-BE49-F238E27FC236}">
                <a16:creationId xmlns:a16="http://schemas.microsoft.com/office/drawing/2014/main" id="{5098A28E-BEBF-F143-BA54-BC2D15DBDB3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2962348" y="2593231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6" name="Marcador de posición de imagen 39">
            <a:extLst>
              <a:ext uri="{FF2B5EF4-FFF2-40B4-BE49-F238E27FC236}">
                <a16:creationId xmlns:a16="http://schemas.microsoft.com/office/drawing/2014/main" id="{37B4216E-E201-2341-B3A7-4A2D17CD10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48628" y="4271567"/>
            <a:ext cx="13716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7" name="Marcador de posición de imagen 39">
            <a:extLst>
              <a:ext uri="{FF2B5EF4-FFF2-40B4-BE49-F238E27FC236}">
                <a16:creationId xmlns:a16="http://schemas.microsoft.com/office/drawing/2014/main" id="{9B83F9B1-9268-1B43-8745-5D591D6308D5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3084492" y="4273728"/>
            <a:ext cx="146304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0" name="Marcador de posición de imagen 39">
            <a:extLst>
              <a:ext uri="{FF2B5EF4-FFF2-40B4-BE49-F238E27FC236}">
                <a16:creationId xmlns:a16="http://schemas.microsoft.com/office/drawing/2014/main" id="{88B9784B-7700-5142-ACAD-0166CD9BC4F3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4595370" y="2138780"/>
            <a:ext cx="1371600" cy="18288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1" name="Marcador de posición de imagen 39">
            <a:extLst>
              <a:ext uri="{FF2B5EF4-FFF2-40B4-BE49-F238E27FC236}">
                <a16:creationId xmlns:a16="http://schemas.microsoft.com/office/drawing/2014/main" id="{61EDA7C5-3532-0044-AD29-875AFBACFBC7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4811175" y="4271183"/>
            <a:ext cx="1371600" cy="164592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5" name="Marcador de posición de imagen 39">
            <a:extLst>
              <a:ext uri="{FF2B5EF4-FFF2-40B4-BE49-F238E27FC236}">
                <a16:creationId xmlns:a16="http://schemas.microsoft.com/office/drawing/2014/main" id="{29969057-F7F6-774B-82B9-DB4E8767FBA7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10416912" y="2592371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7" name="Marcador de posición de imagen 39">
            <a:extLst>
              <a:ext uri="{FF2B5EF4-FFF2-40B4-BE49-F238E27FC236}">
                <a16:creationId xmlns:a16="http://schemas.microsoft.com/office/drawing/2014/main" id="{B0503939-60DE-FA45-9C9F-042514467DAD}"/>
              </a:ext>
            </a:extLst>
          </p:cNvPr>
          <p:cNvSpPr>
            <a:spLocks noGrp="1"/>
          </p:cNvSpPr>
          <p:nvPr userDrawn="1">
            <p:ph type="pic" sz="quarter" idx="28"/>
          </p:nvPr>
        </p:nvSpPr>
        <p:spPr>
          <a:xfrm>
            <a:off x="6233971" y="2409042"/>
            <a:ext cx="1828800" cy="15544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9" name="Marcador de posición de imagen 39">
            <a:extLst>
              <a:ext uri="{FF2B5EF4-FFF2-40B4-BE49-F238E27FC236}">
                <a16:creationId xmlns:a16="http://schemas.microsoft.com/office/drawing/2014/main" id="{4591BB1C-D998-4E45-9A4B-4D1B33764A8C}"/>
              </a:ext>
            </a:extLst>
          </p:cNvPr>
          <p:cNvSpPr>
            <a:spLocks noGrp="1"/>
          </p:cNvSpPr>
          <p:nvPr userDrawn="1">
            <p:ph type="pic" sz="quarter" idx="29"/>
          </p:nvPr>
        </p:nvSpPr>
        <p:spPr>
          <a:xfrm>
            <a:off x="8325601" y="1953371"/>
            <a:ext cx="1828800" cy="201168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33" name="Marcador de posición de imagen 39">
            <a:extLst>
              <a:ext uri="{FF2B5EF4-FFF2-40B4-BE49-F238E27FC236}">
                <a16:creationId xmlns:a16="http://schemas.microsoft.com/office/drawing/2014/main" id="{6B017DC0-9ACE-4A4F-8B51-60255F3FFFF9}"/>
              </a:ext>
            </a:extLst>
          </p:cNvPr>
          <p:cNvSpPr>
            <a:spLocks noGrp="1"/>
          </p:cNvSpPr>
          <p:nvPr userDrawn="1">
            <p:ph type="pic" sz="quarter" idx="32"/>
          </p:nvPr>
        </p:nvSpPr>
        <p:spPr>
          <a:xfrm>
            <a:off x="8092561" y="4270068"/>
            <a:ext cx="1618488" cy="1618488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34" name="Marcador de posición de imagen 39">
            <a:extLst>
              <a:ext uri="{FF2B5EF4-FFF2-40B4-BE49-F238E27FC236}">
                <a16:creationId xmlns:a16="http://schemas.microsoft.com/office/drawing/2014/main" id="{D354BC48-75FC-0A41-9344-96E4D81B9AFA}"/>
              </a:ext>
            </a:extLst>
          </p:cNvPr>
          <p:cNvSpPr>
            <a:spLocks noGrp="1"/>
          </p:cNvSpPr>
          <p:nvPr userDrawn="1">
            <p:ph type="pic" sz="quarter" idx="33"/>
          </p:nvPr>
        </p:nvSpPr>
        <p:spPr>
          <a:xfrm>
            <a:off x="9974603" y="4270974"/>
            <a:ext cx="914400" cy="1371600"/>
          </a:xfrm>
          <a:prstGeom prst="rect">
            <a:avLst/>
          </a:prstGeom>
          <a:solidFill>
            <a:schemeClr val="accent4"/>
          </a:solidFill>
          <a:ln w="25400" cap="sq">
            <a:noFill/>
            <a:miter lim="800000"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888142" y="1185213"/>
            <a:ext cx="1814824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2" name="Marcador de texto 40">
            <a:extLst>
              <a:ext uri="{FF2B5EF4-FFF2-40B4-BE49-F238E27FC236}">
                <a16:creationId xmlns:a16="http://schemas.microsoft.com/office/drawing/2014/main" id="{13BABDAF-7663-2948-BE21-4D55278802C3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2979396" y="2056436"/>
            <a:ext cx="1354551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5" name="Marcador de texto 40">
            <a:extLst>
              <a:ext uri="{FF2B5EF4-FFF2-40B4-BE49-F238E27FC236}">
                <a16:creationId xmlns:a16="http://schemas.microsoft.com/office/drawing/2014/main" id="{23FD9E62-4666-0247-876D-C7038639EE55}"/>
              </a:ext>
            </a:extLst>
          </p:cNvPr>
          <p:cNvSpPr>
            <a:spLocks noGrp="1"/>
          </p:cNvSpPr>
          <p:nvPr userDrawn="1">
            <p:ph type="body" sz="quarter" idx="40"/>
          </p:nvPr>
        </p:nvSpPr>
        <p:spPr>
          <a:xfrm>
            <a:off x="4599397" y="1614222"/>
            <a:ext cx="1375933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8" name="Marcador de texto 40">
            <a:extLst>
              <a:ext uri="{FF2B5EF4-FFF2-40B4-BE49-F238E27FC236}">
                <a16:creationId xmlns:a16="http://schemas.microsoft.com/office/drawing/2014/main" id="{B131938F-8F8C-2D48-9C7A-2902A234EC9B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>
          <a:xfrm>
            <a:off x="6240233" y="1879777"/>
            <a:ext cx="1828791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1" name="Marcador de texto 40">
            <a:extLst>
              <a:ext uri="{FF2B5EF4-FFF2-40B4-BE49-F238E27FC236}">
                <a16:creationId xmlns:a16="http://schemas.microsoft.com/office/drawing/2014/main" id="{87542CDB-FA4C-CC46-B025-12D9F494F3B6}"/>
              </a:ext>
            </a:extLst>
          </p:cNvPr>
          <p:cNvSpPr>
            <a:spLocks noGrp="1"/>
          </p:cNvSpPr>
          <p:nvPr userDrawn="1">
            <p:ph type="body" sz="quarter" idx="44"/>
          </p:nvPr>
        </p:nvSpPr>
        <p:spPr>
          <a:xfrm>
            <a:off x="10416912" y="2048301"/>
            <a:ext cx="914400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7" name="Marcador de texto 40">
            <a:extLst>
              <a:ext uri="{FF2B5EF4-FFF2-40B4-BE49-F238E27FC236}">
                <a16:creationId xmlns:a16="http://schemas.microsoft.com/office/drawing/2014/main" id="{1383036F-629D-034B-9CB0-2E369F94668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464613" y="5804629"/>
            <a:ext cx="1310309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1" name="Marcador de texto 40">
            <a:extLst>
              <a:ext uri="{FF2B5EF4-FFF2-40B4-BE49-F238E27FC236}">
                <a16:creationId xmlns:a16="http://schemas.microsoft.com/office/drawing/2014/main" id="{EAF77AAB-07ED-6E43-BBC8-4BE10F6871A0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>
          <a:xfrm>
            <a:off x="3093086" y="6269372"/>
            <a:ext cx="1433569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40">
            <a:extLst>
              <a:ext uri="{FF2B5EF4-FFF2-40B4-BE49-F238E27FC236}">
                <a16:creationId xmlns:a16="http://schemas.microsoft.com/office/drawing/2014/main" id="{EFECD9BD-7A12-3B4C-9402-F8A5C4AFA15B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>
          <a:xfrm>
            <a:off x="4817663" y="6091787"/>
            <a:ext cx="1385076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0" name="Marcador de texto 40">
            <a:extLst>
              <a:ext uri="{FF2B5EF4-FFF2-40B4-BE49-F238E27FC236}">
                <a16:creationId xmlns:a16="http://schemas.microsoft.com/office/drawing/2014/main" id="{0CFF261A-DC73-B54A-BCF7-FA2E3A9E3403}"/>
              </a:ext>
            </a:extLst>
          </p:cNvPr>
          <p:cNvSpPr>
            <a:spLocks noGrp="1"/>
          </p:cNvSpPr>
          <p:nvPr userDrawn="1">
            <p:ph type="body" sz="quarter" idx="56"/>
          </p:nvPr>
        </p:nvSpPr>
        <p:spPr>
          <a:xfrm>
            <a:off x="8110049" y="6034966"/>
            <a:ext cx="1564951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7" name="Marcador de texto 40">
            <a:extLst>
              <a:ext uri="{FF2B5EF4-FFF2-40B4-BE49-F238E27FC236}">
                <a16:creationId xmlns:a16="http://schemas.microsoft.com/office/drawing/2014/main" id="{8438730E-FE79-E640-BA4D-65DF1CAAD834}"/>
              </a:ext>
            </a:extLst>
          </p:cNvPr>
          <p:cNvSpPr>
            <a:spLocks noGrp="1"/>
          </p:cNvSpPr>
          <p:nvPr userDrawn="1">
            <p:ph type="body" sz="quarter" idx="58"/>
          </p:nvPr>
        </p:nvSpPr>
        <p:spPr>
          <a:xfrm>
            <a:off x="6447209" y="5856627"/>
            <a:ext cx="1351890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8" name="Título 1">
            <a:extLst>
              <a:ext uri="{FF2B5EF4-FFF2-40B4-BE49-F238E27FC236}">
                <a16:creationId xmlns:a16="http://schemas.microsoft.com/office/drawing/2014/main" id="{0880DF4C-FD23-AC49-B88F-9371419CD7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0478"/>
            <a:ext cx="10515600" cy="1055661"/>
          </a:xfrm>
        </p:spPr>
        <p:txBody>
          <a:bodyPr rtlCol="0"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5" name="Marcador de texto 40">
            <a:extLst>
              <a:ext uri="{FF2B5EF4-FFF2-40B4-BE49-F238E27FC236}">
                <a16:creationId xmlns:a16="http://schemas.microsoft.com/office/drawing/2014/main" id="{85E25D44-FC0C-435E-BF7B-14752FA25561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325957" y="1433636"/>
            <a:ext cx="1728763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02EA015-58E8-43A2-B7EC-D8C1F18F8306}"/>
              </a:ext>
            </a:extLst>
          </p:cNvPr>
          <p:cNvCxnSpPr/>
          <p:nvPr userDrawn="1"/>
        </p:nvCxnSpPr>
        <p:spPr>
          <a:xfrm>
            <a:off x="609600" y="4114800"/>
            <a:ext cx="109347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Marcador de texto 40">
            <a:extLst>
              <a:ext uri="{FF2B5EF4-FFF2-40B4-BE49-F238E27FC236}">
                <a16:creationId xmlns:a16="http://schemas.microsoft.com/office/drawing/2014/main" id="{CDACF23D-B8CB-42D6-919A-C39072433B58}"/>
              </a:ext>
            </a:extLst>
          </p:cNvPr>
          <p:cNvSpPr>
            <a:spLocks noGrp="1"/>
          </p:cNvSpPr>
          <p:nvPr userDrawn="1">
            <p:ph type="body" sz="quarter" idx="63"/>
          </p:nvPr>
        </p:nvSpPr>
        <p:spPr>
          <a:xfrm>
            <a:off x="9974603" y="5809884"/>
            <a:ext cx="868863" cy="365760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A2C17230-CC9B-425B-841A-FED9731E9A84}"/>
              </a:ext>
            </a:extLst>
          </p:cNvPr>
          <p:cNvCxnSpPr>
            <a:cxnSpLocks/>
          </p:cNvCxnSpPr>
          <p:nvPr userDrawn="1"/>
        </p:nvCxnSpPr>
        <p:spPr>
          <a:xfrm flipV="1">
            <a:off x="9839068" y="4117099"/>
            <a:ext cx="0" cy="210528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03780F6A-5880-4F5D-9BD8-AC6E8F96CC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320578" y="4126822"/>
            <a:ext cx="0" cy="204882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5732EC56-97F1-4E98-88CA-683D41345203}"/>
              </a:ext>
            </a:extLst>
          </p:cNvPr>
          <p:cNvCxnSpPr>
            <a:cxnSpLocks/>
          </p:cNvCxnSpPr>
          <p:nvPr userDrawn="1"/>
        </p:nvCxnSpPr>
        <p:spPr>
          <a:xfrm flipV="1">
            <a:off x="2953030" y="4115934"/>
            <a:ext cx="0" cy="251919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2EAFB73D-1F1C-422F-9A46-F294F5A77046}"/>
              </a:ext>
            </a:extLst>
          </p:cNvPr>
          <p:cNvCxnSpPr>
            <a:cxnSpLocks/>
          </p:cNvCxnSpPr>
          <p:nvPr userDrawn="1"/>
        </p:nvCxnSpPr>
        <p:spPr>
          <a:xfrm flipV="1">
            <a:off x="7958031" y="4118582"/>
            <a:ext cx="0" cy="228214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F432EB6E-1D77-4B82-9432-AFBCDA971A6E}"/>
              </a:ext>
            </a:extLst>
          </p:cNvPr>
          <p:cNvCxnSpPr>
            <a:cxnSpLocks/>
          </p:cNvCxnSpPr>
          <p:nvPr userDrawn="1"/>
        </p:nvCxnSpPr>
        <p:spPr>
          <a:xfrm flipV="1">
            <a:off x="746692" y="1185213"/>
            <a:ext cx="0" cy="293092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25A04528-D9CC-47A5-913D-847B2A5C0E67}"/>
              </a:ext>
            </a:extLst>
          </p:cNvPr>
          <p:cNvCxnSpPr>
            <a:cxnSpLocks/>
          </p:cNvCxnSpPr>
          <p:nvPr userDrawn="1"/>
        </p:nvCxnSpPr>
        <p:spPr>
          <a:xfrm flipV="1">
            <a:off x="2833403" y="2036324"/>
            <a:ext cx="0" cy="205858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ACFED700-4B6C-4999-9CC8-31B91A8D6A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466797" y="1614222"/>
            <a:ext cx="0" cy="248068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46FA512F-1AA5-42F9-A7E9-2C7C2633D5B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287451" y="2057400"/>
            <a:ext cx="0" cy="205395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E486097A-CEC6-4151-97CD-6B22EE01EF8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12225" y="4109483"/>
            <a:ext cx="0" cy="21129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12683905-5CDD-4D76-8FBC-73310623BFE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98195" y="1433636"/>
            <a:ext cx="0" cy="267594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FB544E8C-F5F7-4630-B082-347345B29D7E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592" y="1879777"/>
            <a:ext cx="0" cy="223337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794C5E76-01E6-4E19-95DF-2B60197F3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4678263" y="4115815"/>
            <a:ext cx="0" cy="234173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74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496" userDrawn="1">
          <p15:clr>
            <a:srgbClr val="FBAE40"/>
          </p15:clr>
        </p15:guide>
        <p15:guide id="3" orient="horz" pos="2592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26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C5E143A-BEE5-994E-BB90-E74BD015783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 flipH="1">
            <a:off x="785375" y="5414355"/>
            <a:ext cx="2404872" cy="583651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8" name="Título 1">
            <a:extLst>
              <a:ext uri="{FF2B5EF4-FFF2-40B4-BE49-F238E27FC236}">
                <a16:creationId xmlns:a16="http://schemas.microsoft.com/office/drawing/2014/main" id="{0880DF4C-FD23-AC49-B88F-9371419CD7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238683"/>
            <a:ext cx="10515600" cy="1055661"/>
          </a:xfrm>
        </p:spPr>
        <p:txBody>
          <a:bodyPr rtlCol="0"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FE8C0E44-6F66-47BB-B4FB-A249D4573134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842255" y="1811269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endParaRPr lang="es-ES" noProof="0"/>
          </a:p>
        </p:txBody>
      </p:sp>
      <p:sp>
        <p:nvSpPr>
          <p:cNvPr id="28" name="Marcador de posición de imagen 8">
            <a:extLst>
              <a:ext uri="{FF2B5EF4-FFF2-40B4-BE49-F238E27FC236}">
                <a16:creationId xmlns:a16="http://schemas.microsoft.com/office/drawing/2014/main" id="{3A1370B6-14D4-4594-B97A-38793907C96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3588363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endParaRPr lang="es-ES" noProof="0"/>
          </a:p>
        </p:txBody>
      </p:sp>
      <p:sp>
        <p:nvSpPr>
          <p:cNvPr id="29" name="Marcador de posición de imagen 8">
            <a:extLst>
              <a:ext uri="{FF2B5EF4-FFF2-40B4-BE49-F238E27FC236}">
                <a16:creationId xmlns:a16="http://schemas.microsoft.com/office/drawing/2014/main" id="{0F46AE27-6542-4B77-B1F2-96E318870148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65269" y="1811269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endParaRPr lang="es-ES" noProof="0"/>
          </a:p>
        </p:txBody>
      </p:sp>
      <p:sp>
        <p:nvSpPr>
          <p:cNvPr id="30" name="Marcador de posición de imagen 8">
            <a:extLst>
              <a:ext uri="{FF2B5EF4-FFF2-40B4-BE49-F238E27FC236}">
                <a16:creationId xmlns:a16="http://schemas.microsoft.com/office/drawing/2014/main" id="{B09C1DAE-4DEA-4BC7-951F-974817EAF962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9044035" y="1788934"/>
            <a:ext cx="2286000" cy="2286000"/>
          </a:xfrm>
          <a:prstGeom prst="ellipse">
            <a:avLst/>
          </a:prstGeom>
          <a:solidFill>
            <a:schemeClr val="accent4"/>
          </a:solidFill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CABD590-7651-4B1E-AA71-F2796E7CAF74}"/>
              </a:ext>
            </a:extLst>
          </p:cNvPr>
          <p:cNvCxnSpPr>
            <a:cxnSpLocks/>
          </p:cNvCxnSpPr>
          <p:nvPr userDrawn="1"/>
        </p:nvCxnSpPr>
        <p:spPr>
          <a:xfrm>
            <a:off x="609600" y="4569524"/>
            <a:ext cx="109347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507ED0B2-69FA-41D1-A4B6-B19C186285BD}"/>
              </a:ext>
            </a:extLst>
          </p:cNvPr>
          <p:cNvSpPr/>
          <p:nvPr userDrawn="1"/>
        </p:nvSpPr>
        <p:spPr>
          <a:xfrm>
            <a:off x="1943688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98ADBF2-BE87-4E98-9931-54C5E13FA6EC}"/>
              </a:ext>
            </a:extLst>
          </p:cNvPr>
          <p:cNvSpPr/>
          <p:nvPr userDrawn="1"/>
        </p:nvSpPr>
        <p:spPr>
          <a:xfrm>
            <a:off x="4708710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31C0536-B3F1-4D0B-9115-745A88F3B4D1}"/>
              </a:ext>
            </a:extLst>
          </p:cNvPr>
          <p:cNvSpPr/>
          <p:nvPr userDrawn="1"/>
        </p:nvSpPr>
        <p:spPr>
          <a:xfrm>
            <a:off x="7431317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0F4CD67-2DA7-4511-9830-AE060D63023E}"/>
              </a:ext>
            </a:extLst>
          </p:cNvPr>
          <p:cNvSpPr/>
          <p:nvPr userDrawn="1"/>
        </p:nvSpPr>
        <p:spPr>
          <a:xfrm>
            <a:off x="10173157" y="4535424"/>
            <a:ext cx="82296" cy="822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2" name="Marcador de texto 40">
            <a:extLst>
              <a:ext uri="{FF2B5EF4-FFF2-40B4-BE49-F238E27FC236}">
                <a16:creationId xmlns:a16="http://schemas.microsoft.com/office/drawing/2014/main" id="{4E5C5BEC-B2F8-4CDE-89DF-A4180A410DBB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3522860" y="5421567"/>
            <a:ext cx="2404872" cy="583651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40">
            <a:extLst>
              <a:ext uri="{FF2B5EF4-FFF2-40B4-BE49-F238E27FC236}">
                <a16:creationId xmlns:a16="http://schemas.microsoft.com/office/drawing/2014/main" id="{9B49DDA6-1EF2-4BAC-953D-6CE88BB3600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514449" y="4842196"/>
            <a:ext cx="2408461" cy="532359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sp>
        <p:nvSpPr>
          <p:cNvPr id="75" name="Marcador de texto 40">
            <a:extLst>
              <a:ext uri="{FF2B5EF4-FFF2-40B4-BE49-F238E27FC236}">
                <a16:creationId xmlns:a16="http://schemas.microsoft.com/office/drawing/2014/main" id="{A8DE86EB-861A-40B4-855D-6632A39EA44B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 flipH="1">
            <a:off x="6271782" y="5413205"/>
            <a:ext cx="2404872" cy="583651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40">
            <a:extLst>
              <a:ext uri="{FF2B5EF4-FFF2-40B4-BE49-F238E27FC236}">
                <a16:creationId xmlns:a16="http://schemas.microsoft.com/office/drawing/2014/main" id="{34BE35EC-7B2A-48EE-88C8-0E94CB38F4F0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 flipH="1">
            <a:off x="9009267" y="5420417"/>
            <a:ext cx="2404872" cy="583651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40">
            <a:extLst>
              <a:ext uri="{FF2B5EF4-FFF2-40B4-BE49-F238E27FC236}">
                <a16:creationId xmlns:a16="http://schemas.microsoft.com/office/drawing/2014/main" id="{FA5F372F-8E4D-B04E-9C7C-D80CA3A4BBE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762105" y="4842196"/>
            <a:ext cx="2408461" cy="532359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sp>
        <p:nvSpPr>
          <p:cNvPr id="24" name="Marcador de texto 40">
            <a:extLst>
              <a:ext uri="{FF2B5EF4-FFF2-40B4-BE49-F238E27FC236}">
                <a16:creationId xmlns:a16="http://schemas.microsoft.com/office/drawing/2014/main" id="{C7DEF3EF-F7F3-6C49-8C13-DFC073F12DF1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6793" y="4842196"/>
            <a:ext cx="2408461" cy="532359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sp>
        <p:nvSpPr>
          <p:cNvPr id="25" name="Marcador de texto 40">
            <a:extLst>
              <a:ext uri="{FF2B5EF4-FFF2-40B4-BE49-F238E27FC236}">
                <a16:creationId xmlns:a16="http://schemas.microsoft.com/office/drawing/2014/main" id="{5CD55E61-7AF4-6345-9A02-7735844551A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09993" y="4842196"/>
            <a:ext cx="2408461" cy="532359"/>
          </a:xfrm>
        </p:spPr>
        <p:txBody>
          <a:bodyPr lIns="0" r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</p:spTree>
    <p:extLst>
      <p:ext uri="{BB962C8B-B14F-4D97-AF65-F5344CB8AC3E}">
        <p14:creationId xmlns:p14="http://schemas.microsoft.com/office/powerpoint/2010/main" val="1887340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324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1248" userDrawn="1">
          <p15:clr>
            <a:srgbClr val="FBAE40"/>
          </p15:clr>
        </p15:guide>
        <p15:guide id="5" pos="2976" userDrawn="1">
          <p15:clr>
            <a:srgbClr val="FBAE40"/>
          </p15:clr>
        </p15:guide>
        <p15:guide id="6" pos="4704" userDrawn="1">
          <p15:clr>
            <a:srgbClr val="FBAE40"/>
          </p15:clr>
        </p15:guide>
        <p15:guide id="7" pos="6432" userDrawn="1">
          <p15:clr>
            <a:srgbClr val="FBAE40"/>
          </p15:clr>
        </p15:guide>
        <p15:guide id="8" pos="2016" userDrawn="1">
          <p15:clr>
            <a:srgbClr val="FBAE40"/>
          </p15:clr>
        </p15:guide>
        <p15:guide id="9" pos="480" userDrawn="1">
          <p15:clr>
            <a:srgbClr val="FBAE40"/>
          </p15:clr>
        </p15:guide>
        <p15:guide id="10" pos="3744" userDrawn="1">
          <p15:clr>
            <a:srgbClr val="FBAE40"/>
          </p15:clr>
        </p15:guide>
        <p15:guide id="11" pos="5472" userDrawn="1">
          <p15:clr>
            <a:srgbClr val="FBAE40"/>
          </p15:clr>
        </p15:guide>
        <p15:guide id="12" pos="7200" userDrawn="1">
          <p15:clr>
            <a:srgbClr val="FBAE40"/>
          </p15:clr>
        </p15:guide>
        <p15:guide id="13" pos="3940" userDrawn="1">
          <p15:clr>
            <a:srgbClr val="FBAE40"/>
          </p15:clr>
        </p15:guide>
        <p15:guide id="14" pos="22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cala de tiemp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0">
            <a:extLst>
              <a:ext uri="{FF2B5EF4-FFF2-40B4-BE49-F238E27FC236}">
                <a16:creationId xmlns:a16="http://schemas.microsoft.com/office/drawing/2014/main" id="{5F0FC3A4-20F6-CB48-A9EC-E1459CB39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506635" cy="85377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EEF92D5-A43F-9B45-9958-F9115CD72B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1378"/>
            <a:ext cx="0" cy="51224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texto 40">
            <a:extLst>
              <a:ext uri="{FF2B5EF4-FFF2-40B4-BE49-F238E27FC236}">
                <a16:creationId xmlns:a16="http://schemas.microsoft.com/office/drawing/2014/main" id="{70339F28-F75C-5047-A612-0C9932459F2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052905" y="2316769"/>
            <a:ext cx="2491396" cy="532359"/>
          </a:xfrm>
        </p:spPr>
        <p:txBody>
          <a:bodyPr lIns="0" r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19CC3D31-4155-0B43-921E-25C89570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03"/>
            <a:ext cx="10515600" cy="1055661"/>
          </a:xfrm>
        </p:spPr>
        <p:txBody>
          <a:bodyPr rtlCol="0"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7" name="Marcador de posición de imagen 12">
            <a:extLst>
              <a:ext uri="{FF2B5EF4-FFF2-40B4-BE49-F238E27FC236}">
                <a16:creationId xmlns:a16="http://schemas.microsoft.com/office/drawing/2014/main" id="{76A75253-0A35-E24D-87F7-BA5C2B646A1C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3375630" y="2080932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38" name="Marcador de texto 40">
            <a:extLst>
              <a:ext uri="{FF2B5EF4-FFF2-40B4-BE49-F238E27FC236}">
                <a16:creationId xmlns:a16="http://schemas.microsoft.com/office/drawing/2014/main" id="{BAFE3664-F243-3B41-A26C-CDB95F4B52D0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611462" y="2707599"/>
            <a:ext cx="2506635" cy="85377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B7EE3AE0-FE64-1C44-A68C-234C0A7C812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1432" y="2105051"/>
            <a:ext cx="2491396" cy="532359"/>
          </a:xfrm>
        </p:spPr>
        <p:txBody>
          <a:bodyPr lIns="0" r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986AF4EB-4BD0-FE43-8BF0-7B776FA1E75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066846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408838C-6044-6E42-BFDD-6F3031D59B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125817" y="1835876"/>
            <a:ext cx="297018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arcador de posición de imagen 12">
            <a:extLst>
              <a:ext uri="{FF2B5EF4-FFF2-40B4-BE49-F238E27FC236}">
                <a16:creationId xmlns:a16="http://schemas.microsoft.com/office/drawing/2014/main" id="{72A387A9-AC3F-3845-BBD9-8D027A722DBF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6332565" y="4970650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D8139459-9B1C-B64E-A534-8A309D4FD08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736834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A0CCCA6A-C016-2C49-ACB9-92F25ED6BE2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9052935" y="5572659"/>
            <a:ext cx="2506635" cy="85377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7C8A0FC1-E3C2-5E45-A226-19ABF3B6ED0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2905" y="4959498"/>
            <a:ext cx="2491396" cy="532359"/>
          </a:xfrm>
        </p:spPr>
        <p:txBody>
          <a:bodyPr lIns="0" r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sp>
        <p:nvSpPr>
          <p:cNvPr id="50" name="Marcador de texto 40">
            <a:extLst>
              <a:ext uri="{FF2B5EF4-FFF2-40B4-BE49-F238E27FC236}">
                <a16:creationId xmlns:a16="http://schemas.microsoft.com/office/drawing/2014/main" id="{909EBA13-A1D2-3244-9DDF-0677957A1C7B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611462" y="4635134"/>
            <a:ext cx="2506635" cy="853771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1" name="Marcador de texto 40">
            <a:extLst>
              <a:ext uri="{FF2B5EF4-FFF2-40B4-BE49-F238E27FC236}">
                <a16:creationId xmlns:a16="http://schemas.microsoft.com/office/drawing/2014/main" id="{74EB9678-8126-704A-962E-DF557C4F5D6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11432" y="4032586"/>
            <a:ext cx="2491396" cy="532359"/>
          </a:xfrm>
        </p:spPr>
        <p:txBody>
          <a:bodyPr lIns="0" r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AGREGAR DÍA</a:t>
            </a: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7D1B5E4C-15D9-3948-BBE9-435CE6224C64}"/>
              </a:ext>
            </a:extLst>
          </p:cNvPr>
          <p:cNvCxnSpPr>
            <a:cxnSpLocks/>
          </p:cNvCxnSpPr>
          <p:nvPr userDrawn="1"/>
        </p:nvCxnSpPr>
        <p:spPr>
          <a:xfrm flipH="1">
            <a:off x="3143856" y="3787378"/>
            <a:ext cx="295214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arcador de posición de imagen 12">
            <a:extLst>
              <a:ext uri="{FF2B5EF4-FFF2-40B4-BE49-F238E27FC236}">
                <a16:creationId xmlns:a16="http://schemas.microsoft.com/office/drawing/2014/main" id="{EB136DCA-54DC-0F4F-9C14-D5ED2FEF1280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3355189" y="4021194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4" name="Marcador de posición de imagen 12">
            <a:extLst>
              <a:ext uri="{FF2B5EF4-FFF2-40B4-BE49-F238E27FC236}">
                <a16:creationId xmlns:a16="http://schemas.microsoft.com/office/drawing/2014/main" id="{B2C8A6A7-A4EA-9B43-A92B-7F738401E3A9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6321414" y="2302467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rtlCol="0"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2467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1DF0F3-C079-C84B-9C58-3DDBE814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9F2667-6DD9-0642-A43E-199683DAE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B35E4A-D0B1-EF41-BF9B-21700FB76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68B1A33-60D3-4151-A52D-73A33EFE7FCC}" type="datetime1">
              <a:rPr lang="es-ES" noProof="0" smtClean="0"/>
              <a:t>14/07/2025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53B60F-C16C-6740-B053-CDEAE07AB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7C5A191-3EE7-C843-8415-B39D51B7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27EAFFA-AB8A-8141-91DB-5D42F687FA6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2956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4" r:id="rId2"/>
    <p:sldLayoutId id="2147483667" r:id="rId3"/>
    <p:sldLayoutId id="2147483668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Quire Sans" panose="020B05020404000200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Quire Sans" panose="020B05020404000200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www.viajat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viajat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 descr="mujer en kayak">
            <a:extLst>
              <a:ext uri="{FF2B5EF4-FFF2-40B4-BE49-F238E27FC236}">
                <a16:creationId xmlns:a16="http://schemas.microsoft.com/office/drawing/2014/main" id="{65901709-36AC-43B8-94B7-E88AFE88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1800" cy="6858000"/>
          </a:xfrm>
          <a:prstGeom prst="rect">
            <a:avLst/>
          </a:prstGeom>
        </p:spPr>
      </p:pic>
      <p:sp>
        <p:nvSpPr>
          <p:cNvPr id="72" name="Marcador de texto 71">
            <a:extLst>
              <a:ext uri="{FF2B5EF4-FFF2-40B4-BE49-F238E27FC236}">
                <a16:creationId xmlns:a16="http://schemas.microsoft.com/office/drawing/2014/main" id="{82F3F588-BCAE-4542-AB4D-54497B570E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9" y="5253369"/>
            <a:ext cx="2905125" cy="1142997"/>
          </a:xfrm>
        </p:spPr>
        <p:txBody>
          <a:bodyPr rtlCol="0" anchor="t"/>
          <a:lstStyle/>
          <a:p>
            <a:pPr rtl="0"/>
            <a:r>
              <a:rPr lang="es-ES" b="1"/>
              <a:t>SEMANA 1</a:t>
            </a:r>
          </a:p>
          <a:p>
            <a:pPr rtl="0"/>
            <a:r>
              <a:rPr lang="es-ES" b="1"/>
              <a:t>Carolina del norte</a:t>
            </a:r>
          </a:p>
        </p:txBody>
      </p:sp>
      <p:sp>
        <p:nvSpPr>
          <p:cNvPr id="74" name="Marcador de texto 73">
            <a:extLst>
              <a:ext uri="{FF2B5EF4-FFF2-40B4-BE49-F238E27FC236}">
                <a16:creationId xmlns:a16="http://schemas.microsoft.com/office/drawing/2014/main" id="{D338F21E-6A09-4388-B7FC-C4FF93962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76" name="Marcador de texto 75">
            <a:extLst>
              <a:ext uri="{FF2B5EF4-FFF2-40B4-BE49-F238E27FC236}">
                <a16:creationId xmlns:a16="http://schemas.microsoft.com/office/drawing/2014/main" id="{B90CA523-FF61-4E95-98DE-7A8FAF05D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pic>
        <p:nvPicPr>
          <p:cNvPr id="105" name="Marcador de posición de imagen 104" descr="Noche estrellada en el desierto">
            <a:extLst>
              <a:ext uri="{FF2B5EF4-FFF2-40B4-BE49-F238E27FC236}">
                <a16:creationId xmlns:a16="http://schemas.microsoft.com/office/drawing/2014/main" id="{BDB2D419-CC39-4A49-8B9D-6D7F196E28E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/>
          <a:srcRect l="-1568" t="737" r="1488" b="1473"/>
          <a:stretch>
            <a:fillRect/>
          </a:stretch>
        </p:blipFill>
        <p:spPr>
          <a:xfrm>
            <a:off x="6157128" y="0"/>
            <a:ext cx="3042859" cy="6858435"/>
          </a:xfrm>
        </p:spPr>
      </p:pic>
      <p:sp>
        <p:nvSpPr>
          <p:cNvPr id="47" name="Marcador de texto 83">
            <a:extLst>
              <a:ext uri="{FF2B5EF4-FFF2-40B4-BE49-F238E27FC236}">
                <a16:creationId xmlns:a16="http://schemas.microsoft.com/office/drawing/2014/main" id="{0DF4DE2E-CFAC-46C9-9F19-84E905E13C39}"/>
              </a:ext>
            </a:extLst>
          </p:cNvPr>
          <p:cNvSpPr txBox="1">
            <a:spLocks/>
          </p:cNvSpPr>
          <p:nvPr/>
        </p:nvSpPr>
        <p:spPr>
          <a:xfrm>
            <a:off x="3063342" y="5354933"/>
            <a:ext cx="2971799" cy="111901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Hand Extrablack" panose="03070A02030502020204" pitchFamily="66" charset="0"/>
              </a:rPr>
              <a:t>SEMANA 2</a:t>
            </a:r>
          </a:p>
          <a:p>
            <a:pPr algn="ctr" rtl="0"/>
            <a:r>
              <a:rPr lang="es-E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Hand Extrablack" panose="03070A02030502020204" pitchFamily="66" charset="0"/>
              </a:rPr>
              <a:t>Utah</a:t>
            </a:r>
          </a:p>
        </p:txBody>
      </p:sp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E0F06E8C-0CD8-4A44-AC62-DFFECF5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/>
              <a:t>Diapositiva 1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9BC7C29-6EE9-AFE0-8515-BB739659AA4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9402" r="20360"/>
          <a:stretch>
            <a:fillRect/>
          </a:stretch>
        </p:blipFill>
        <p:spPr>
          <a:xfrm>
            <a:off x="-2870" y="0"/>
            <a:ext cx="6197375" cy="6858007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rgbClr val="D7D8D7"/>
          </a:solidFill>
        </p:spPr>
      </p:pic>
      <p:pic>
        <p:nvPicPr>
          <p:cNvPr id="17" name="Imagen 16" descr="dos personas en tubos en el agua">
            <a:extLst>
              <a:ext uri="{FF2B5EF4-FFF2-40B4-BE49-F238E27FC236}">
                <a16:creationId xmlns:a16="http://schemas.microsoft.com/office/drawing/2014/main" id="{6BA4EBF8-6632-689F-49BF-111C4968FA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764" r="-106" b="-21"/>
          <a:stretch>
            <a:fillRect/>
          </a:stretch>
        </p:blipFill>
        <p:spPr>
          <a:xfrm>
            <a:off x="9185777" y="0"/>
            <a:ext cx="3016890" cy="68594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0C2751-0983-01BC-F1ED-CC5698B7CA46}"/>
              </a:ext>
            </a:extLst>
          </p:cNvPr>
          <p:cNvSpPr txBox="1"/>
          <p:nvPr/>
        </p:nvSpPr>
        <p:spPr>
          <a:xfrm>
            <a:off x="1030598" y="365920"/>
            <a:ext cx="914680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" sz="7200" b="1" dirty="0">
                <a:solidFill>
                  <a:schemeClr val="bg1"/>
                </a:solidFill>
                <a:latin typeface="Niagara Solid"/>
              </a:rPr>
              <a:t>Asistente de viajes con IA Generativa</a:t>
            </a:r>
            <a:endParaRPr lang="es-ES" b="1" dirty="0">
              <a:solidFill>
                <a:schemeClr val="bg1"/>
              </a:solidFill>
              <a:latin typeface="Avenir Next LT Pro"/>
            </a:endParaRPr>
          </a:p>
          <a:p>
            <a:endParaRPr lang="es" sz="7200" dirty="0">
              <a:latin typeface="Niagara Solid"/>
            </a:endParaRPr>
          </a:p>
          <a:p>
            <a:endParaRPr lang="es" sz="7200" dirty="0">
              <a:latin typeface="Niagara Solid"/>
            </a:endParaRPr>
          </a:p>
          <a:p>
            <a:br>
              <a:rPr lang="es" sz="7200" dirty="0">
                <a:solidFill>
                  <a:schemeClr val="bg1"/>
                </a:solidFill>
                <a:latin typeface="Niagara Solid"/>
              </a:rPr>
            </a:br>
            <a:r>
              <a:rPr lang="es" sz="7200" b="1" dirty="0">
                <a:solidFill>
                  <a:schemeClr val="bg1"/>
                </a:solidFill>
                <a:latin typeface="Niagara Solid"/>
              </a:rPr>
              <a:t>VIAJATE: TE AYUDO A PREPARAR TU RUTA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A44746A-6E80-46F0-2CC3-3CF1B63871E8}"/>
              </a:ext>
            </a:extLst>
          </p:cNvPr>
          <p:cNvSpPr txBox="1"/>
          <p:nvPr/>
        </p:nvSpPr>
        <p:spPr>
          <a:xfrm>
            <a:off x="7435491" y="6189528"/>
            <a:ext cx="443403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/>
              <a:t>Leire Alonso Polanco 15 Julio 2025</a:t>
            </a:r>
          </a:p>
        </p:txBody>
      </p:sp>
    </p:spTree>
    <p:extLst>
      <p:ext uri="{BB962C8B-B14F-4D97-AF65-F5344CB8AC3E}">
        <p14:creationId xmlns:p14="http://schemas.microsoft.com/office/powerpoint/2010/main" val="161072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9169143" y="1851820"/>
            <a:ext cx="2633463" cy="4342358"/>
          </a:xfrm>
        </p:spPr>
        <p:txBody>
          <a:bodyPr vert="horz" lIns="0" tIns="45720" rIns="0" bIns="45720" rtlCol="0" anchor="t">
            <a:noAutofit/>
          </a:bodyPr>
          <a:lstStyle/>
          <a:p>
            <a:pPr rtl="0"/>
            <a:r>
              <a:rPr lang="es-ES">
                <a:cs typeface="Quire Sans"/>
              </a:rPr>
              <a:t>PROPUESTA:</a:t>
            </a:r>
          </a:p>
          <a:p>
            <a:endParaRPr lang="es-ES">
              <a:cs typeface="Quire Sans"/>
            </a:endParaRPr>
          </a:p>
          <a:p>
            <a:r>
              <a:rPr lang="es-ES">
                <a:cs typeface="Quire Sans"/>
              </a:rPr>
              <a:t>Pl</a:t>
            </a:r>
            <a:r>
              <a:rPr lang="es-ES" dirty="0">
                <a:cs typeface="Quire Sans"/>
              </a:rPr>
              <a:t>an de viaje</a:t>
            </a:r>
            <a:r>
              <a:rPr lang="es-ES">
                <a:cs typeface="Quire Sans"/>
              </a:rPr>
              <a:t> personalizado.</a:t>
            </a:r>
            <a:endParaRPr lang="es-ES"/>
          </a:p>
          <a:p>
            <a:r>
              <a:rPr lang="es-ES">
                <a:cs typeface="Quire Sans"/>
              </a:rPr>
              <a:t>-Itinerario detallado</a:t>
            </a:r>
          </a:p>
          <a:p>
            <a:r>
              <a:rPr lang="es-ES">
                <a:cs typeface="Quire Sans"/>
              </a:rPr>
              <a:t>-Consejos útiles</a:t>
            </a:r>
          </a:p>
          <a:p>
            <a:r>
              <a:rPr lang="es-ES">
                <a:cs typeface="Quire Sans"/>
              </a:rPr>
              <a:t>-Presupuesto </a:t>
            </a:r>
            <a:r>
              <a:rPr lang="es-ES" dirty="0">
                <a:cs typeface="Quire Sans"/>
              </a:rPr>
              <a:t>estimado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559771" y="1846746"/>
            <a:ext cx="2491396" cy="4355274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s-ES">
                <a:cs typeface="Quire Sans"/>
              </a:rPr>
              <a:t>INFORMACIÓN REQUERIDA:</a:t>
            </a:r>
          </a:p>
          <a:p>
            <a:r>
              <a:rPr lang="es-ES">
                <a:cs typeface="Quire Sans"/>
              </a:rPr>
              <a:t>-País de destino</a:t>
            </a:r>
          </a:p>
          <a:p>
            <a:r>
              <a:rPr lang="es-ES">
                <a:cs typeface="Quire Sans"/>
              </a:rPr>
              <a:t>-Días de viaje</a:t>
            </a:r>
          </a:p>
          <a:p>
            <a:r>
              <a:rPr lang="es-ES">
                <a:cs typeface="Quire Sans"/>
              </a:rPr>
              <a:t>-Número de personas</a:t>
            </a:r>
          </a:p>
          <a:p>
            <a:r>
              <a:rPr lang="es-ES">
                <a:cs typeface="Quire Sans"/>
              </a:rPr>
              <a:t>-Estilo de viaje</a:t>
            </a:r>
          </a:p>
          <a:p>
            <a:r>
              <a:rPr lang="es-ES">
                <a:cs typeface="Quire Sans"/>
              </a:rPr>
              <a:t>-Presupuesto</a:t>
            </a:r>
            <a:endParaRPr lang="es-ES"/>
          </a:p>
        </p:txBody>
      </p:sp>
      <p:pic>
        <p:nvPicPr>
          <p:cNvPr id="21" name="Marcador de posición de imagen 20" descr="huellas en la arena cerca del agua">
            <a:extLst>
              <a:ext uri="{FF2B5EF4-FFF2-40B4-BE49-F238E27FC236}">
                <a16:creationId xmlns:a16="http://schemas.microsoft.com/office/drawing/2014/main" id="{F87CB327-068C-D744-8D5C-9BE179DEE923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3"/>
          <a:srcRect t="5777" b="5777"/>
          <a:stretch>
            <a:fillRect/>
          </a:stretch>
        </p:blipFill>
        <p:spPr/>
      </p:pic>
      <p:pic>
        <p:nvPicPr>
          <p:cNvPr id="25" name="Marcador de posición de imagen 24" descr="el pie de una persona queda fuera de la hamaca en la playa ">
            <a:extLst>
              <a:ext uri="{FF2B5EF4-FFF2-40B4-BE49-F238E27FC236}">
                <a16:creationId xmlns:a16="http://schemas.microsoft.com/office/drawing/2014/main" id="{B0238546-9A32-B641-A313-9E2C594A8C78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4"/>
          <a:srcRect l="12176" r="12176"/>
          <a:stretch>
            <a:fillRect/>
          </a:stretch>
        </p:blipFill>
        <p:spPr/>
      </p:pic>
      <p:sp>
        <p:nvSpPr>
          <p:cNvPr id="15" name="Título 41">
            <a:extLst>
              <a:ext uri="{FF2B5EF4-FFF2-40B4-BE49-F238E27FC236}">
                <a16:creationId xmlns:a16="http://schemas.microsoft.com/office/drawing/2014/main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 rtlCol="0"/>
          <a:lstStyle/>
          <a:p>
            <a:r>
              <a:rPr lang="es-ES" dirty="0">
                <a:cs typeface="Quire Sans"/>
              </a:rPr>
              <a:t>VIAJATE: TE AYUDO A PREPARAR TU RUTA</a:t>
            </a:r>
            <a:endParaRPr lang="es-ES" b="1" dirty="0"/>
          </a:p>
        </p:txBody>
      </p:sp>
      <p:pic>
        <p:nvPicPr>
          <p:cNvPr id="30" name="Marcador de posición de imagen 29" descr="Koala sobre una rama de árbol&#10;&#10;El contenido generado por IA puede ser incorrecto.">
            <a:extLst>
              <a:ext uri="{FF2B5EF4-FFF2-40B4-BE49-F238E27FC236}">
                <a16:creationId xmlns:a16="http://schemas.microsoft.com/office/drawing/2014/main" id="{009BD650-BAAD-3DCD-6D78-477AEDA5B203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5"/>
          <a:srcRect l="-725" t="1573" r="725" b="-2313"/>
          <a:stretch>
            <a:fillRect/>
          </a:stretch>
        </p:blipFill>
        <p:spPr>
          <a:xfrm>
            <a:off x="3357460" y="1841196"/>
            <a:ext cx="2506638" cy="2021109"/>
          </a:xfrm>
          <a:prstGeom prst="rect">
            <a:avLst/>
          </a:prstGeom>
          <a:solidFill>
            <a:srgbClr val="D7D8D7"/>
          </a:solidFill>
        </p:spPr>
      </p:pic>
      <p:pic>
        <p:nvPicPr>
          <p:cNvPr id="33" name="Marcador de posición de imagen 32" descr="Un puente sobre un cuerpo de agua&#10;&#10;El contenido generado por IA puede ser incorrecto.">
            <a:extLst>
              <a:ext uri="{FF2B5EF4-FFF2-40B4-BE49-F238E27FC236}">
                <a16:creationId xmlns:a16="http://schemas.microsoft.com/office/drawing/2014/main" id="{A18BD2B9-5DA0-AC9C-6898-6AD041CAFE83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6"/>
          <a:srcRect l="17979" r="17979"/>
          <a:stretch/>
        </p:blipFill>
        <p:spPr>
          <a:prstGeom prst="rect">
            <a:avLst/>
          </a:prstGeom>
          <a:solidFill>
            <a:srgbClr val="D7D8D7"/>
          </a:solidFill>
        </p:spPr>
      </p:pic>
    </p:spTree>
    <p:extLst>
      <p:ext uri="{BB962C8B-B14F-4D97-AF65-F5344CB8AC3E}">
        <p14:creationId xmlns:p14="http://schemas.microsoft.com/office/powerpoint/2010/main" val="404269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D8844CAF-8D02-9440-96A9-73566C7DEC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2801" y="5536566"/>
            <a:ext cx="2667000" cy="1321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 rtl="0">
              <a:buNone/>
            </a:pPr>
            <a:endParaRPr lang="es-ES" sz="1200" b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9021DBE6-5038-AF47-8791-D976FCB7D7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1" y="5536566"/>
            <a:ext cx="2628900" cy="1321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 rtl="0">
              <a:buNone/>
            </a:pPr>
            <a:endParaRPr lang="es-ES" sz="1200" b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EDD5BF-2876-4C59-A200-5FF676B9D6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9201" y="5536566"/>
            <a:ext cx="2590799" cy="1328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buNone/>
            </a:pPr>
            <a:endParaRPr lang="es-ES" sz="1200" b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  <a:p>
            <a:pPr marL="0" indent="0" algn="ctr" rtl="0">
              <a:buNone/>
            </a:pPr>
            <a:endParaRPr lang="es-ES" sz="12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Marcador de texto 32">
            <a:extLst>
              <a:ext uri="{FF2B5EF4-FFF2-40B4-BE49-F238E27FC236}">
                <a16:creationId xmlns:a16="http://schemas.microsoft.com/office/drawing/2014/main" id="{50E5DB33-959B-447C-9A59-74232A8F4171}"/>
              </a:ext>
            </a:extLst>
          </p:cNvPr>
          <p:cNvSpPr txBox="1">
            <a:spLocks/>
          </p:cNvSpPr>
          <p:nvPr/>
        </p:nvSpPr>
        <p:spPr>
          <a:xfrm>
            <a:off x="762000" y="4857229"/>
            <a:ext cx="2438400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3600" b="1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DÍA 1</a:t>
            </a:r>
          </a:p>
        </p:txBody>
      </p:sp>
      <p:sp>
        <p:nvSpPr>
          <p:cNvPr id="15" name="Marcador de texto 32">
            <a:extLst>
              <a:ext uri="{FF2B5EF4-FFF2-40B4-BE49-F238E27FC236}">
                <a16:creationId xmlns:a16="http://schemas.microsoft.com/office/drawing/2014/main" id="{ACFB5BAE-BF69-F243-B529-1088C3E58C6A}"/>
              </a:ext>
            </a:extLst>
          </p:cNvPr>
          <p:cNvSpPr txBox="1">
            <a:spLocks/>
          </p:cNvSpPr>
          <p:nvPr/>
        </p:nvSpPr>
        <p:spPr>
          <a:xfrm>
            <a:off x="3492500" y="4857229"/>
            <a:ext cx="2438401" cy="5148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3600" b="1">
                <a:solidFill>
                  <a:schemeClr val="tx1">
                    <a:lumMod val="65000"/>
                    <a:lumOff val="35000"/>
                  </a:schemeClr>
                </a:solidFill>
                <a:latin typeface="The Hand" panose="03070502030502020204" pitchFamily="66" charset="0"/>
              </a:rPr>
              <a:t>DÍA 2</a:t>
            </a:r>
          </a:p>
        </p:txBody>
      </p:sp>
      <p:sp>
        <p:nvSpPr>
          <p:cNvPr id="16" name="Marcador de texto 32">
            <a:extLst>
              <a:ext uri="{FF2B5EF4-FFF2-40B4-BE49-F238E27FC236}">
                <a16:creationId xmlns:a16="http://schemas.microsoft.com/office/drawing/2014/main" id="{DEDF1DAE-2C5D-9547-8605-FE2034465153}"/>
              </a:ext>
            </a:extLst>
          </p:cNvPr>
          <p:cNvSpPr txBox="1">
            <a:spLocks/>
          </p:cNvSpPr>
          <p:nvPr/>
        </p:nvSpPr>
        <p:spPr>
          <a:xfrm>
            <a:off x="62611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/>
                <a:cs typeface="Quire Sans"/>
              </a:rPr>
              <a:t>DÍA 15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The Hand" panose="03070502030502020204" pitchFamily="66" charset="0"/>
            </a:endParaRPr>
          </a:p>
        </p:txBody>
      </p:sp>
      <p:sp>
        <p:nvSpPr>
          <p:cNvPr id="17" name="Marcador de texto 32">
            <a:extLst>
              <a:ext uri="{FF2B5EF4-FFF2-40B4-BE49-F238E27FC236}">
                <a16:creationId xmlns:a16="http://schemas.microsoft.com/office/drawing/2014/main" id="{4D788457-628B-DF4A-9263-B5AD31F14E30}"/>
              </a:ext>
            </a:extLst>
          </p:cNvPr>
          <p:cNvSpPr txBox="1">
            <a:spLocks/>
          </p:cNvSpPr>
          <p:nvPr/>
        </p:nvSpPr>
        <p:spPr>
          <a:xfrm>
            <a:off x="8839200" y="4857229"/>
            <a:ext cx="2578100" cy="51487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s-E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e Hand"/>
                <a:cs typeface="Quire Sans"/>
              </a:rPr>
              <a:t>DÍA 21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The Hand" panose="03070502030502020204" pitchFamily="66" charset="0"/>
            </a:endParaRPr>
          </a:p>
        </p:txBody>
      </p:sp>
      <p:sp>
        <p:nvSpPr>
          <p:cNvPr id="21" name="Título 41">
            <a:extLst>
              <a:ext uri="{FF2B5EF4-FFF2-40B4-BE49-F238E27FC236}">
                <a16:creationId xmlns:a16="http://schemas.microsoft.com/office/drawing/2014/main" id="{BAA0513D-886D-944A-82A6-CD321876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 rtlCol="0"/>
          <a:lstStyle/>
          <a:p>
            <a:r>
              <a:rPr lang="es-ES" dirty="0">
                <a:cs typeface="Quire Sans"/>
              </a:rPr>
              <a:t>ITINERARIO DETALLADO</a:t>
            </a:r>
            <a:endParaRPr lang="es-ES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68E9578-C55D-088F-20ED-70F98CB6FCB2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3"/>
          <a:srcRect l="16748" r="16748"/>
          <a:stretch/>
        </p:blipFill>
        <p:spPr>
          <a:prstGeom prst="ellipse">
            <a:avLst/>
          </a:prstGeom>
          <a:solidFill>
            <a:srgbClr val="D7D8D7"/>
          </a:solidFill>
        </p:spPr>
      </p:pic>
      <p:pic>
        <p:nvPicPr>
          <p:cNvPr id="8" name="Marcador de posición de imagen 7" descr="Imagen que contiene animal, mamífero, primate, exterior&#10;&#10;El contenido generado por IA puede ser incorrecto.">
            <a:extLst>
              <a:ext uri="{FF2B5EF4-FFF2-40B4-BE49-F238E27FC236}">
                <a16:creationId xmlns:a16="http://schemas.microsoft.com/office/drawing/2014/main" id="{127B7731-3E1A-4A95-9AAD-AEA1023A5B9D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4"/>
          <a:srcRect l="16724" r="16724"/>
          <a:stretch/>
        </p:blipFill>
        <p:spPr>
          <a:prstGeom prst="ellipse">
            <a:avLst/>
          </a:prstGeom>
          <a:solidFill>
            <a:srgbClr val="D7D8D7"/>
          </a:solidFill>
        </p:spPr>
      </p:pic>
      <p:pic>
        <p:nvPicPr>
          <p:cNvPr id="12" name="Marcador de posición de imagen 11" descr="Un puente sobre el agua en una ciudad&#10;&#10;El contenido generado por IA puede ser incorrecto.">
            <a:extLst>
              <a:ext uri="{FF2B5EF4-FFF2-40B4-BE49-F238E27FC236}">
                <a16:creationId xmlns:a16="http://schemas.microsoft.com/office/drawing/2014/main" id="{35F50CB8-E23E-C295-66AD-3D591F086EC0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5"/>
          <a:srcRect l="11661" t="-5085" r="25795" b="5085"/>
          <a:stretch>
            <a:fillRect/>
          </a:stretch>
        </p:blipFill>
        <p:spPr>
          <a:xfrm>
            <a:off x="6265269" y="1811269"/>
            <a:ext cx="2287621" cy="2286002"/>
          </a:xfrm>
          <a:prstGeom prst="ellipse">
            <a:avLst/>
          </a:prstGeom>
          <a:solidFill>
            <a:srgbClr val="D7D8D7"/>
          </a:solidFill>
        </p:spPr>
      </p:pic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8B07733E-358C-79DE-9450-5C1DEE3B1C5D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6"/>
          <a:srcRect l="30189" t="-2825" r="3019" b="2825"/>
          <a:stretch>
            <a:fillRect/>
          </a:stretch>
        </p:blipFill>
        <p:spPr>
          <a:xfrm>
            <a:off x="9044035" y="1788934"/>
            <a:ext cx="2287528" cy="2286003"/>
          </a:xfrm>
          <a:prstGeom prst="ellipse">
            <a:avLst/>
          </a:prstGeom>
          <a:solidFill>
            <a:srgbClr val="D7D8D7"/>
          </a:solidFill>
        </p:spPr>
      </p:pic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6DAA9C7-3B37-2A14-5B09-9D310A646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FEF8F9-CE14-BB4D-9DB8-035367DE7CE2}"/>
              </a:ext>
            </a:extLst>
          </p:cNvPr>
          <p:cNvSpPr txBox="1"/>
          <p:nvPr/>
        </p:nvSpPr>
        <p:spPr>
          <a:xfrm>
            <a:off x="1155002" y="5802338"/>
            <a:ext cx="1026959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cap="all" spc="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Quire Sans"/>
              </a:rPr>
              <a:t>Si necesitas ayuda contacta con </a:t>
            </a:r>
            <a:r>
              <a:rPr lang="es-ES" sz="4400" cap="all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Quire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www.viajate.com</a:t>
            </a:r>
            <a:endParaRPr lang="es-ES" sz="4400" cap="all" spc="3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Quire Sans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50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41">
            <a:extLst>
              <a:ext uri="{FF2B5EF4-FFF2-40B4-BE49-F238E27FC236}">
                <a16:creationId xmlns:a16="http://schemas.microsoft.com/office/drawing/2014/main" id="{D3DF2CA2-758D-604E-A529-441F60A1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 rtlCol="0"/>
          <a:lstStyle/>
          <a:p>
            <a:r>
              <a:rPr lang="es-ES" dirty="0">
                <a:cs typeface="Quire Sans"/>
              </a:rPr>
              <a:t>CONSEJOS ÚTILES  </a:t>
            </a:r>
            <a:endParaRPr lang="es-ES" b="1" dirty="0">
              <a:cs typeface="Quire Sans"/>
            </a:endParaRPr>
          </a:p>
        </p:txBody>
      </p:sp>
      <p:pic>
        <p:nvPicPr>
          <p:cNvPr id="106" name="Marcador de posición de imagen 105" descr="mujer en kayak">
            <a:extLst>
              <a:ext uri="{FF2B5EF4-FFF2-40B4-BE49-F238E27FC236}">
                <a16:creationId xmlns:a16="http://schemas.microsoft.com/office/drawing/2014/main" id="{43FCB552-9355-4F7A-AD5F-04441EAD38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365" b="6365"/>
          <a:stretch>
            <a:fillRect/>
          </a:stretch>
        </p:blipFill>
        <p:spPr>
          <a:xfrm>
            <a:off x="866546" y="1674342"/>
            <a:ext cx="1828800" cy="2286000"/>
          </a:xfrm>
        </p:spPr>
      </p:pic>
      <p:pic>
        <p:nvPicPr>
          <p:cNvPr id="152" name="Marcador de posición de imagen 151" descr="Una montaña rusa al atardecer">
            <a:extLst>
              <a:ext uri="{FF2B5EF4-FFF2-40B4-BE49-F238E27FC236}">
                <a16:creationId xmlns:a16="http://schemas.microsoft.com/office/drawing/2014/main" id="{D1C9C448-E6EF-4076-BFB0-B4DD72DDF5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1438403" y="4289011"/>
            <a:ext cx="1371600" cy="1371600"/>
          </a:xfrm>
        </p:spPr>
      </p:pic>
      <p:pic>
        <p:nvPicPr>
          <p:cNvPr id="150" name="Marcador de posición de imagen 149" descr="Un grupo de personas de pie delante del atardecer">
            <a:extLst>
              <a:ext uri="{FF2B5EF4-FFF2-40B4-BE49-F238E27FC236}">
                <a16:creationId xmlns:a16="http://schemas.microsoft.com/office/drawing/2014/main" id="{64FAE780-2BEE-421D-BA50-70181C6A71D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6337" b="6337"/>
          <a:stretch>
            <a:fillRect/>
          </a:stretch>
        </p:blipFill>
        <p:spPr/>
      </p:pic>
      <p:pic>
        <p:nvPicPr>
          <p:cNvPr id="172" name="Marcador de posición de imagen 171" descr="una palmera en la playa en el atardecer">
            <a:extLst>
              <a:ext uri="{FF2B5EF4-FFF2-40B4-BE49-F238E27FC236}">
                <a16:creationId xmlns:a16="http://schemas.microsoft.com/office/drawing/2014/main" id="{BBE7A434-BE3F-444F-87F8-394D0E7F153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8143" b="8143"/>
          <a:stretch>
            <a:fillRect/>
          </a:stretch>
        </p:blipFill>
        <p:spPr/>
      </p:pic>
      <p:pic>
        <p:nvPicPr>
          <p:cNvPr id="174" name="Marcador de posición de imagen 173" descr="una persona en una playa rocosa">
            <a:extLst>
              <a:ext uri="{FF2B5EF4-FFF2-40B4-BE49-F238E27FC236}">
                <a16:creationId xmlns:a16="http://schemas.microsoft.com/office/drawing/2014/main" id="{5E8B01DC-CC13-4823-84DD-1A2F20B779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l="845" r="845"/>
          <a:stretch>
            <a:fillRect/>
          </a:stretch>
        </p:blipFill>
        <p:spPr/>
      </p:pic>
      <p:pic>
        <p:nvPicPr>
          <p:cNvPr id="168" name="Marcador de posición de imagen 167" descr="la vista del océano desde un barco">
            <a:extLst>
              <a:ext uri="{FF2B5EF4-FFF2-40B4-BE49-F238E27FC236}">
                <a16:creationId xmlns:a16="http://schemas.microsoft.com/office/drawing/2014/main" id="{4B7E098E-9ED5-4DD8-A2CD-77B584F6D1D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8"/>
          <a:srcRect t="49" b="49"/>
          <a:stretch>
            <a:fillRect/>
          </a:stretch>
        </p:blipFill>
        <p:spPr/>
      </p:pic>
      <p:pic>
        <p:nvPicPr>
          <p:cNvPr id="148" name="Marcador de posición de imagen 147" descr="globo de aire caliente en la playa">
            <a:extLst>
              <a:ext uri="{FF2B5EF4-FFF2-40B4-BE49-F238E27FC236}">
                <a16:creationId xmlns:a16="http://schemas.microsoft.com/office/drawing/2014/main" id="{769EE41E-3D24-4B57-92A3-FC0515E26F2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/>
          <a:srcRect/>
          <a:stretch>
            <a:fillRect/>
          </a:stretch>
        </p:blipFill>
        <p:spPr>
          <a:xfrm>
            <a:off x="2962348" y="2592378"/>
            <a:ext cx="1371600" cy="1371600"/>
          </a:xfrm>
        </p:spPr>
      </p:pic>
      <p:pic>
        <p:nvPicPr>
          <p:cNvPr id="160" name="Marcador de posición de imagen 159" descr="puente">
            <a:extLst>
              <a:ext uri="{FF2B5EF4-FFF2-40B4-BE49-F238E27FC236}">
                <a16:creationId xmlns:a16="http://schemas.microsoft.com/office/drawing/2014/main" id="{34AF1385-AAC6-4FEC-890F-3F3FEFBBE29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0"/>
          <a:srcRect l="15909" r="15909"/>
          <a:stretch>
            <a:fillRect/>
          </a:stretch>
        </p:blipFill>
        <p:spPr/>
      </p:pic>
      <p:pic>
        <p:nvPicPr>
          <p:cNvPr id="170" name="Marcador de posición de imagen 169" descr="silla de jardín en la cubierta de un crucero">
            <a:extLst>
              <a:ext uri="{FF2B5EF4-FFF2-40B4-BE49-F238E27FC236}">
                <a16:creationId xmlns:a16="http://schemas.microsoft.com/office/drawing/2014/main" id="{DCDA033D-499A-46E6-9D65-D9E3310DEE0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1"/>
          <a:srcRect t="7509" b="7509"/>
          <a:stretch>
            <a:fillRect/>
          </a:stretch>
        </p:blipFill>
        <p:spPr/>
      </p:pic>
      <p:pic>
        <p:nvPicPr>
          <p:cNvPr id="162" name="Marcador de posición de imagen 161" descr="un camino rodeado de arena y arbustos">
            <a:extLst>
              <a:ext uri="{FF2B5EF4-FFF2-40B4-BE49-F238E27FC236}">
                <a16:creationId xmlns:a16="http://schemas.microsoft.com/office/drawing/2014/main" id="{832031A1-1F79-4C1F-9A52-DC45208305A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2"/>
          <a:srcRect l="8671" r="8671"/>
          <a:stretch>
            <a:fillRect/>
          </a:stretch>
        </p:blipFill>
        <p:spPr/>
      </p:pic>
      <p:pic>
        <p:nvPicPr>
          <p:cNvPr id="164" name="Marcador de posición de imagen 163" descr="estatua de la libertad">
            <a:extLst>
              <a:ext uri="{FF2B5EF4-FFF2-40B4-BE49-F238E27FC236}">
                <a16:creationId xmlns:a16="http://schemas.microsoft.com/office/drawing/2014/main" id="{7DA266E4-7AD1-414F-BDBD-A3DC521AEFD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3"/>
          <a:srcRect l="2255" r="2255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61AE4-8C91-025B-5B43-C51CF7FAF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8D22E4-1CE0-F746-0E9F-C4275236A6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7F38AAD-FB5B-B990-4D30-10EB150B5CB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B6568C6-5946-4444-61F3-D869B65A74E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46CAF4F-AB0D-C407-B24D-0CF70A241B0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D4A1BBA-FA91-02C9-8E61-FD7CD7D94C7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A8A3C2F7-D6DE-E70F-E068-74932B0D071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A797772-0AF1-3EA5-3FEB-19320F4E8F5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64E68E0F-5858-C54D-CF4E-867423379F0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4"/>
          <a:srcRect l="25630" t="-1092" r="21148" b="3362"/>
          <a:stretch>
            <a:fillRect/>
          </a:stretch>
        </p:blipFill>
        <p:spPr>
          <a:xfrm>
            <a:off x="9948772" y="4287304"/>
            <a:ext cx="1636661" cy="2009426"/>
          </a:xfrm>
          <a:prstGeom prst="rect">
            <a:avLst/>
          </a:prstGeom>
          <a:solidFill>
            <a:srgbClr val="D7D8D7"/>
          </a:solidFill>
          <a:ln w="2540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81365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DBA44-81AF-91A9-4255-8AF11ECDD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AA4E80-61B6-C8D4-1826-0301ED72B8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9201" y="5536566"/>
            <a:ext cx="2590799" cy="1328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buNone/>
            </a:pPr>
            <a:endParaRPr lang="es-ES" sz="1200" b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  <a:p>
            <a:pPr marL="0" indent="0" algn="ctr" rtl="0">
              <a:buNone/>
            </a:pPr>
            <a:endParaRPr lang="es-ES" sz="12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ítulo 41">
            <a:extLst>
              <a:ext uri="{FF2B5EF4-FFF2-40B4-BE49-F238E27FC236}">
                <a16:creationId xmlns:a16="http://schemas.microsoft.com/office/drawing/2014/main" id="{955EBF5D-ADBC-233E-D9C3-4731821E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 rtlCol="0"/>
          <a:lstStyle/>
          <a:p>
            <a:r>
              <a:rPr lang="es-ES" dirty="0">
                <a:cs typeface="Quire Sans"/>
              </a:rPr>
              <a:t>Presupuesto estimado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BD9D63F6-E14F-6856-DF1A-A983E39C8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A93C4E-7E11-BD5C-C6BF-626C3B94D0D6}"/>
              </a:ext>
            </a:extLst>
          </p:cNvPr>
          <p:cNvSpPr txBox="1"/>
          <p:nvPr/>
        </p:nvSpPr>
        <p:spPr>
          <a:xfrm>
            <a:off x="6725768" y="1658675"/>
            <a:ext cx="462160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dirty="0">
                <a:latin typeface="+mj-lt"/>
                <a:cs typeface="Quire Sans"/>
              </a:rPr>
              <a:t>Presupuesto estimado por día</a:t>
            </a:r>
          </a:p>
          <a:p>
            <a:endParaRPr lang="es-ES" sz="3600" dirty="0">
              <a:latin typeface="+mj-lt"/>
              <a:cs typeface="Quire Sans"/>
            </a:endParaRPr>
          </a:p>
          <a:p>
            <a:r>
              <a:rPr lang="es-ES" sz="3600" dirty="0">
                <a:latin typeface="+mj-lt"/>
                <a:cs typeface="Quire Sans"/>
              </a:rPr>
              <a:t>Presupuesto desglosado:</a:t>
            </a:r>
          </a:p>
          <a:p>
            <a:pPr marL="285750" indent="-285750">
              <a:buFont typeface="Calibri"/>
              <a:buChar char="-"/>
            </a:pPr>
            <a:r>
              <a:rPr lang="es-ES" sz="3600" dirty="0">
                <a:latin typeface="+mj-lt"/>
                <a:cs typeface="Quire Sans"/>
              </a:rPr>
              <a:t>Alojamiento </a:t>
            </a:r>
          </a:p>
          <a:p>
            <a:pPr marL="285750" indent="-285750">
              <a:buFont typeface="Calibri"/>
              <a:buChar char="-"/>
            </a:pPr>
            <a:r>
              <a:rPr lang="es-ES" sz="3600" dirty="0">
                <a:latin typeface="+mj-lt"/>
                <a:cs typeface="Quire Sans"/>
              </a:rPr>
              <a:t>Comida</a:t>
            </a:r>
          </a:p>
          <a:p>
            <a:pPr marL="285750" indent="-285750">
              <a:buFont typeface="Calibri"/>
              <a:buChar char="-"/>
            </a:pPr>
            <a:r>
              <a:rPr lang="es-ES" sz="3600" dirty="0">
                <a:latin typeface="+mj-lt"/>
                <a:cs typeface="Quire Sans"/>
              </a:rPr>
              <a:t>Transporte</a:t>
            </a:r>
          </a:p>
          <a:p>
            <a:r>
              <a:rPr lang="es-ES" sz="3600">
                <a:latin typeface="+mj-lt"/>
                <a:cs typeface="Quire Sans"/>
              </a:rPr>
              <a:t>-  Actividades</a:t>
            </a:r>
          </a:p>
          <a:p>
            <a:r>
              <a:rPr lang="es-ES" sz="3600" dirty="0">
                <a:latin typeface="+mj-lt"/>
                <a:cs typeface="Quire Sans"/>
              </a:rPr>
              <a:t>-  Otros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777A8797-B6AC-00D2-6CDA-AEF604AEA53A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3"/>
          <a:srcRect l="16622" r="16622"/>
          <a:stretch/>
        </p:blipFill>
        <p:spPr>
          <a:xfrm>
            <a:off x="842255" y="1333406"/>
            <a:ext cx="5166100" cy="5114438"/>
          </a:xfrm>
          <a:prstGeom prst="ellipse">
            <a:avLst/>
          </a:prstGeom>
          <a:solidFill>
            <a:srgbClr val="D7D8D7"/>
          </a:solidFill>
        </p:spPr>
      </p:pic>
    </p:spTree>
    <p:extLst>
      <p:ext uri="{BB962C8B-B14F-4D97-AF65-F5344CB8AC3E}">
        <p14:creationId xmlns:p14="http://schemas.microsoft.com/office/powerpoint/2010/main" val="345194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9F3D-654D-6F07-10E3-3F33812B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942C22-96D7-5A3C-2B0F-845907AC80E1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9233719" y="1709752"/>
            <a:ext cx="2491396" cy="2508392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/>
              <a:t>Docker para contenerizar la app</a:t>
            </a:r>
          </a:p>
          <a:p>
            <a:pPr marL="285750" indent="-285750">
              <a:buFont typeface="Arial,Sans-Serif"/>
              <a:buChar char="•"/>
            </a:pPr>
            <a:r>
              <a:rPr lang="es-ES" sz="2800">
                <a:latin typeface="Consolas"/>
                <a:cs typeface="Quire Sans"/>
              </a:rPr>
              <a:t>.</a:t>
            </a:r>
            <a:r>
              <a:rPr lang="es-ES" sz="2800" err="1">
                <a:latin typeface="Consolas"/>
                <a:cs typeface="Quire Sans"/>
              </a:rPr>
              <a:t>env</a:t>
            </a:r>
            <a:r>
              <a:rPr lang="es-ES" sz="2800">
                <a:cs typeface="Quire Sans"/>
              </a:rPr>
              <a:t> </a:t>
            </a:r>
            <a:r>
              <a:rPr lang="es-ES">
                <a:cs typeface="Quire Sans"/>
              </a:rPr>
              <a:t>para gestión de secretos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B7932D0-DB2E-F98E-D179-6F62231D9937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546856" y="1601356"/>
            <a:ext cx="2504311" cy="3502867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s-ES" err="1">
                <a:ea typeface="+mj-lt"/>
                <a:cs typeface="+mj-lt"/>
              </a:rPr>
              <a:t>Flask</a:t>
            </a:r>
            <a:r>
              <a:rPr lang="es-ES">
                <a:ea typeface="+mj-lt"/>
                <a:cs typeface="+mj-lt"/>
              </a:rPr>
              <a:t> API como backend principal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s-ES">
                <a:ea typeface="+mj-lt"/>
                <a:cs typeface="+mj-lt"/>
              </a:rPr>
              <a:t>Base de datos PostgreSQL en RENDER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4D7B654-10BA-EB5A-685F-EF35889C3AF9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9233719" y="4417057"/>
            <a:ext cx="2491396" cy="906902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s-ES">
                <a:cs typeface="Quire Sans"/>
              </a:rPr>
              <a:t>LLM integrado (</a:t>
            </a:r>
          </a:p>
          <a:p>
            <a:pPr marL="285750" indent="-285750">
              <a:buFont typeface="Arial,Sans-Serif"/>
              <a:buChar char="•"/>
            </a:pPr>
            <a:endParaRPr lang="es-ES" dirty="0"/>
          </a:p>
        </p:txBody>
      </p:sp>
      <p:sp>
        <p:nvSpPr>
          <p:cNvPr id="15" name="Título 41">
            <a:extLst>
              <a:ext uri="{FF2B5EF4-FFF2-40B4-BE49-F238E27FC236}">
                <a16:creationId xmlns:a16="http://schemas.microsoft.com/office/drawing/2014/main" id="{573C448A-052D-A90E-CA65-72FF8DD5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 rtlCol="0">
            <a:normAutofit fontScale="90000"/>
          </a:bodyPr>
          <a:lstStyle/>
          <a:p>
            <a:r>
              <a:rPr lang="es-ES" dirty="0">
                <a:cs typeface="Quire Sans"/>
              </a:rPr>
              <a:t>Arquitectura del sistema:</a:t>
            </a:r>
            <a:br>
              <a:rPr lang="es-ES" dirty="0">
                <a:cs typeface="Quire Sans"/>
              </a:rPr>
            </a:br>
            <a:r>
              <a:rPr lang="es-ES" dirty="0">
                <a:cs typeface="Quire Sans"/>
              </a:rPr>
              <a:t>Usuario</a:t>
            </a:r>
            <a:r>
              <a:rPr lang="es-ES" dirty="0">
                <a:ea typeface="+mj-lt"/>
                <a:cs typeface="+mj-lt"/>
              </a:rPr>
              <a:t> → API </a:t>
            </a:r>
            <a:r>
              <a:rPr lang="es-ES" dirty="0" err="1">
                <a:ea typeface="+mj-lt"/>
                <a:cs typeface="+mj-lt"/>
              </a:rPr>
              <a:t>Flask</a:t>
            </a:r>
            <a:r>
              <a:rPr lang="es-ES" dirty="0">
                <a:ea typeface="+mj-lt"/>
                <a:cs typeface="+mj-lt"/>
              </a:rPr>
              <a:t> → LLM → Respuesta → </a:t>
            </a:r>
            <a:r>
              <a:rPr lang="es-ES" dirty="0" err="1">
                <a:ea typeface="+mj-lt"/>
                <a:cs typeface="+mj-lt"/>
              </a:rPr>
              <a:t>db</a:t>
            </a:r>
            <a:endParaRPr lang="es-ES" dirty="0" err="1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E830D5A-8CB9-6E6B-E997-3A5704293E66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67F5696D-E851-A038-1356-9A8405398FD1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3"/>
          <a:srcRect l="32333" t="960" r="-3129" b="655"/>
          <a:stretch>
            <a:fillRect/>
          </a:stretch>
        </p:blipFill>
        <p:spPr>
          <a:xfrm>
            <a:off x="6268647" y="2274661"/>
            <a:ext cx="2749160" cy="2160417"/>
          </a:xfrm>
          <a:prstGeom prst="rect">
            <a:avLst/>
          </a:prstGeom>
          <a:solidFill>
            <a:srgbClr val="D7D8D7"/>
          </a:solidFill>
        </p:spPr>
      </p:pic>
      <p:pic>
        <p:nvPicPr>
          <p:cNvPr id="30" name="Marcador de posición de imagen 29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78FEC3E0-EED3-D2AA-501E-0C136E2243E4}"/>
              </a:ext>
            </a:extLst>
          </p:cNvPr>
          <p:cNvPicPr>
            <a:picLocks noGrp="1" noChangeAspect="1"/>
          </p:cNvPicPr>
          <p:nvPr>
            <p:ph type="pic" sz="quarter" idx="93"/>
          </p:nvPr>
        </p:nvPicPr>
        <p:blipFill>
          <a:blip r:embed="rId4"/>
          <a:srcRect l="11367" r="11367"/>
          <a:stretch/>
        </p:blipFill>
        <p:spPr>
          <a:xfrm>
            <a:off x="3363820" y="3994366"/>
            <a:ext cx="2506635" cy="2200551"/>
          </a:xfrm>
          <a:prstGeom prst="rect">
            <a:avLst/>
          </a:prstGeom>
          <a:solidFill>
            <a:srgbClr val="D7D8D7"/>
          </a:solidFill>
        </p:spPr>
      </p:pic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8D72B834-4474-AA67-43DA-22B5CD26E2B9}"/>
              </a:ext>
            </a:extLst>
          </p:cNvPr>
          <p:cNvPicPr>
            <a:picLocks noGrp="1" noChangeAspect="1"/>
          </p:cNvPicPr>
          <p:nvPr>
            <p:ph type="pic" sz="quarter" idx="92"/>
          </p:nvPr>
        </p:nvPicPr>
        <p:blipFill>
          <a:blip r:embed="rId5"/>
          <a:srcRect l="12049" r="12049"/>
          <a:stretch/>
        </p:blipFill>
        <p:spPr>
          <a:xfrm>
            <a:off x="3561833" y="1877262"/>
            <a:ext cx="2132093" cy="1864755"/>
          </a:xfrm>
          <a:prstGeom prst="rect">
            <a:avLst/>
          </a:prstGeom>
          <a:solidFill>
            <a:srgbClr val="D7D8D7"/>
          </a:solidFill>
        </p:spPr>
      </p:pic>
      <p:pic>
        <p:nvPicPr>
          <p:cNvPr id="39" name="Marcador de posición de imagen 38" descr="Una persona en una oficina&#10;&#10;El contenido generado por IA puede ser incorrecto.">
            <a:extLst>
              <a:ext uri="{FF2B5EF4-FFF2-40B4-BE49-F238E27FC236}">
                <a16:creationId xmlns:a16="http://schemas.microsoft.com/office/drawing/2014/main" id="{C6880B3A-1B89-D7FB-E60E-E2C5EE9859F9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6"/>
          <a:srcRect t="5921" b="5921"/>
          <a:stretch/>
        </p:blipFill>
        <p:spPr>
          <a:xfrm>
            <a:off x="6100090" y="4841497"/>
            <a:ext cx="2506635" cy="1472630"/>
          </a:xfrm>
          <a:prstGeom prst="rect">
            <a:avLst/>
          </a:prstGeom>
          <a:solidFill>
            <a:srgbClr val="D7D8D7"/>
          </a:solidFill>
        </p:spPr>
      </p:pic>
    </p:spTree>
    <p:extLst>
      <p:ext uri="{BB962C8B-B14F-4D97-AF65-F5344CB8AC3E}">
        <p14:creationId xmlns:p14="http://schemas.microsoft.com/office/powerpoint/2010/main" val="325024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BB1AF-B4C1-7491-BDDF-F04BC84C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EABE51-0507-92BA-A30C-39CA11A9F83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9201" y="5536566"/>
            <a:ext cx="2590799" cy="1328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buNone/>
            </a:pPr>
            <a:endParaRPr lang="es-ES" sz="1200" b="1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  <a:p>
            <a:pPr marL="0" indent="0" algn="ctr" rtl="0">
              <a:buNone/>
            </a:pPr>
            <a:endParaRPr lang="es-ES" sz="12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ítulo 41">
            <a:extLst>
              <a:ext uri="{FF2B5EF4-FFF2-40B4-BE49-F238E27FC236}">
                <a16:creationId xmlns:a16="http://schemas.microsoft.com/office/drawing/2014/main" id="{9AE093EA-606C-EC04-EE8E-6C9B4385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92" y="196827"/>
            <a:ext cx="10515600" cy="1055661"/>
          </a:xfrm>
        </p:spPr>
        <p:txBody>
          <a:bodyPr rtlCol="0"/>
          <a:lstStyle/>
          <a:p>
            <a:r>
              <a:rPr lang="es-ES" dirty="0">
                <a:cs typeface="Quire Sans"/>
              </a:rPr>
              <a:t>VAMOS A BUSCAR NUESTRA RUTA</a:t>
            </a:r>
            <a:endParaRPr lang="es-ES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6097B9E0-8BA6-5F73-E801-EE60216FC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428BEF-B688-C604-F7AB-5EBE7F64CFB4}"/>
              </a:ext>
            </a:extLst>
          </p:cNvPr>
          <p:cNvSpPr txBox="1"/>
          <p:nvPr/>
        </p:nvSpPr>
        <p:spPr>
          <a:xfrm>
            <a:off x="6402888" y="2808132"/>
            <a:ext cx="517696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800" b="1" dirty="0">
                <a:latin typeface="+mj-lt"/>
                <a:cs typeface="Quire Sans"/>
              </a:rPr>
              <a:t>¿Y TÚ DÓNDE QUIERES VIAJAR?</a:t>
            </a:r>
            <a:endParaRPr lang="es-ES" sz="4800" b="1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11603F0D-1A6C-CDF3-AB34-FFC4180234A5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3"/>
          <a:srcRect l="21800" r="21800"/>
          <a:stretch/>
        </p:blipFill>
        <p:spPr>
          <a:xfrm>
            <a:off x="583951" y="958863"/>
            <a:ext cx="5476066" cy="5385660"/>
          </a:xfrm>
          <a:prstGeom prst="ellipse">
            <a:avLst/>
          </a:prstGeom>
          <a:solidFill>
            <a:srgbClr val="D7D8D7"/>
          </a:solidFill>
          <a:effectLst>
            <a:reflection stA="52000" endPos="3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715BFE-0E05-1D39-25E7-A0B3F7B00511}"/>
              </a:ext>
            </a:extLst>
          </p:cNvPr>
          <p:cNvSpPr txBox="1"/>
          <p:nvPr/>
        </p:nvSpPr>
        <p:spPr>
          <a:xfrm>
            <a:off x="6398595" y="5130745"/>
            <a:ext cx="543929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400" cap="all" spc="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Quire Sans"/>
              </a:rPr>
              <a:t>Si necesitas ayuda contacta con </a:t>
            </a:r>
            <a:r>
              <a:rPr lang="es-ES" sz="4400" cap="all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Quir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www.viajate.com</a:t>
            </a:r>
            <a:endParaRPr lang="es-ES" sz="4400" cap="all" spc="3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Quir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81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">
      <a:dk1>
        <a:srgbClr val="000000"/>
      </a:dk1>
      <a:lt1>
        <a:srgbClr val="FFFFFF"/>
      </a:lt1>
      <a:dk2>
        <a:srgbClr val="116979"/>
      </a:dk2>
      <a:lt2>
        <a:srgbClr val="DEE3E2"/>
      </a:lt2>
      <a:accent1>
        <a:srgbClr val="374144"/>
      </a:accent1>
      <a:accent2>
        <a:srgbClr val="D4DBDF"/>
      </a:accent2>
      <a:accent3>
        <a:srgbClr val="18B0B0"/>
      </a:accent3>
      <a:accent4>
        <a:srgbClr val="D7D8D7"/>
      </a:accent4>
      <a:accent5>
        <a:srgbClr val="000000"/>
      </a:accent5>
      <a:accent6>
        <a:srgbClr val="919191"/>
      </a:accent6>
      <a:hlink>
        <a:srgbClr val="18B0B0"/>
      </a:hlink>
      <a:folHlink>
        <a:srgbClr val="374144"/>
      </a:folHlink>
    </a:clrScheme>
    <a:fontScheme name="Custom 63">
      <a:majorFont>
        <a:latin typeface="The Hand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D46F3E-DAE6-4EC0-B9EB-9E89E3CB75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BC41A0-1179-4D87-9A36-8EC6197F3C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14403C-7DF7-4753-BA8C-A9512BFC7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Panorámica</PresentationFormat>
  <Paragraphs>48</Paragraphs>
  <Slides>7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Diapositiva 1</vt:lpstr>
      <vt:lpstr>VIAJATE: TE AYUDO A PREPARAR TU RUTA</vt:lpstr>
      <vt:lpstr>ITINERARIO DETALLADO</vt:lpstr>
      <vt:lpstr>CONSEJOS ÚTILES  </vt:lpstr>
      <vt:lpstr>Presupuesto estimado</vt:lpstr>
      <vt:lpstr>Arquitectura del sistema: Usuario → API Flask → LLM → Respuesta → db</vt:lpstr>
      <vt:lpstr>VAMOS A BUSCAR NUESTRA RUTA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355</cp:revision>
  <dcterms:created xsi:type="dcterms:W3CDTF">2025-07-14T22:44:06Z</dcterms:created>
  <dcterms:modified xsi:type="dcterms:W3CDTF">2025-07-14T23:58:01Z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